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68" r:id="rId2"/>
    <p:sldId id="344" r:id="rId3"/>
    <p:sldId id="345" r:id="rId4"/>
    <p:sldId id="346" r:id="rId5"/>
    <p:sldId id="343" r:id="rId6"/>
    <p:sldId id="347" r:id="rId7"/>
    <p:sldId id="329" r:id="rId8"/>
    <p:sldId id="336" r:id="rId9"/>
    <p:sldId id="348" r:id="rId10"/>
    <p:sldId id="350" r:id="rId11"/>
    <p:sldId id="351" r:id="rId12"/>
    <p:sldId id="363" r:id="rId13"/>
    <p:sldId id="364" r:id="rId14"/>
    <p:sldId id="366" r:id="rId15"/>
    <p:sldId id="365" r:id="rId16"/>
    <p:sldId id="362" r:id="rId17"/>
    <p:sldId id="332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8" r:id="rId26"/>
    <p:sldId id="369" r:id="rId27"/>
    <p:sldId id="367" r:id="rId28"/>
    <p:sldId id="361" r:id="rId29"/>
    <p:sldId id="340" r:id="rId30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>
        <p:scale>
          <a:sx n="91" d="100"/>
          <a:sy n="91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14F3-5159-4DE6-8AC1-9C4A9E4BA451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93B0-F009-4C45-A940-09348804D9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神様を離れた罪の問題から来る災いとのろい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55513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神様を離れた罪の問題から来る災いとのろい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23309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最後まで滅びの中にに引っ張っていくサタン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53780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2554" y="2655453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出エジプト　</a:t>
            </a:r>
            <a:r>
              <a:rPr lang="ja-JP" altLang="en-US" sz="7200" dirty="0"/>
              <a:t>８</a:t>
            </a:r>
            <a:r>
              <a:rPr lang="ja-JP" altLang="en-US" sz="7200" dirty="0" smtClean="0"/>
              <a:t>話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err="1" smtClean="0"/>
              <a:t>せい</a:t>
            </a:r>
            <a:r>
              <a:rPr lang="ja-JP" altLang="en-US" sz="7200" dirty="0" smtClean="0"/>
              <a:t>どうのへび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/>
          </p:cNvSpPr>
          <p:nvPr/>
        </p:nvSpPr>
        <p:spPr bwMode="auto">
          <a:xfrm>
            <a:off x="7493497" y="401836"/>
            <a:ext cx="1713384" cy="10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つみ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5540" name="폭ᄇ2999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732" y="1009056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401836"/>
            <a:ext cx="843034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ハート 1"/>
          <p:cNvSpPr/>
          <p:nvPr/>
        </p:nvSpPr>
        <p:spPr>
          <a:xfrm>
            <a:off x="992560" y="3463213"/>
            <a:ext cx="3553092" cy="2520280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3905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106" name="Rectangle 1"/>
          <p:cNvSpPr>
            <a:spLocks/>
          </p:cNvSpPr>
          <p:nvPr/>
        </p:nvSpPr>
        <p:spPr bwMode="auto">
          <a:xfrm>
            <a:off x="6682013" y="390675"/>
            <a:ext cx="2251397" cy="10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サタン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4246" y="544712"/>
            <a:ext cx="5768578" cy="5581055"/>
          </a:xfrm>
          <a:prstGeom prst="rect">
            <a:avLst/>
          </a:prstGeom>
          <a:noFill/>
          <a:ln>
            <a:noFill/>
          </a:ln>
          <a:effectLst>
            <a:outerShdw blurRad="76200" dist="101599" dir="3119987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7588" name="폭ᄇ306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167" y="1504654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74" y="-191988"/>
            <a:ext cx="4345409" cy="72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2707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85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 descr="http://ce.ag-j.or.jp/guide/2020/img/20200628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8472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290" name="Picture 2" descr="http://ce.ag-j.or.jp/guide/2020/img/20200628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5" y="-25972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3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951"/>
            <a:ext cx="9854440" cy="697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4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3314" name="Picture 2" descr="http://ce.ag-j.or.jp/guide/2020/img/20200628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57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 descr="http://ce.ag-j.or.jp/guide/2020/img/20200726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118" y="36512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http://ce.ag-j.or.jp/guide/2017/img/20170716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8" y="117094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20/img/20200726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3" y="69331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20/img/20200726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7/img/20170430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127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8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20/img/20200726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9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ce.ag-j.or.jp/guide/2020/img/20200726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8" y="22538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20/img/20200726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8548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 rot="20618737">
            <a:off x="2514992" y="1498811"/>
            <a:ext cx="3518718" cy="8311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 rot="20518579">
            <a:off x="4344403" y="564737"/>
            <a:ext cx="1092831" cy="54938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ce.ag-j.or.jp/guide/2020/img/20200726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5" y="-22730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http://ce.ag-j.or.jp/guide/2020/img/20200726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4684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 rot="20376118">
            <a:off x="2252234" y="952274"/>
            <a:ext cx="3518718" cy="8311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 rot="20275960">
            <a:off x="4081645" y="18200"/>
            <a:ext cx="1092831" cy="54938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4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13424" y="1510754"/>
            <a:ext cx="17878245" cy="354214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536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24" y="807297"/>
            <a:ext cx="7635767" cy="572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375" y="218718"/>
            <a:ext cx="3989748" cy="401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638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929" y="-388691"/>
            <a:ext cx="10953860" cy="965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2569" y="2246479"/>
            <a:ext cx="8543925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6000" dirty="0" smtClean="0"/>
              <a:t/>
            </a:r>
            <a:br>
              <a:rPr kumimoji="1" lang="en-US" altLang="ja-JP" sz="6000" dirty="0" smtClean="0"/>
            </a:br>
            <a:r>
              <a:rPr kumimoji="1" lang="ja-JP" altLang="en-US" sz="6000" dirty="0" smtClean="0"/>
              <a:t>ヨハネ３しょう１４</a:t>
            </a:r>
            <a:r>
              <a:rPr kumimoji="1" lang="en-US" altLang="ja-JP" sz="6000" dirty="0" smtClean="0"/>
              <a:t>~</a:t>
            </a:r>
            <a:r>
              <a:rPr kumimoji="1" lang="ja-JP" altLang="en-US" sz="6000" dirty="0" smtClean="0"/>
              <a:t>１６せつ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681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://ce.ag-j.or.jp/guide/2020/img/20200726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88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4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ce.ag-j.or.jp/guide/2017/img/20170924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64" y="3391511"/>
            <a:ext cx="4749499" cy="35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908543" y="4811964"/>
            <a:ext cx="27510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218" name="Picture 2" descr="http://ce.ag-j.or.jp/guide/2017/img/20170924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7"/>
            <a:ext cx="4622487" cy="34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e.ag-j.or.jp/guide/2017/img/201709241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76" y="295587"/>
            <a:ext cx="4715207" cy="353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1506" name="Picture 2" descr="http://ce.ag-j.or.jp/guide/2017/img/20170514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457993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/>
          </p:cNvSpPr>
          <p:nvPr/>
        </p:nvSpPr>
        <p:spPr bwMode="auto">
          <a:xfrm>
            <a:off x="7493497" y="401836"/>
            <a:ext cx="1713384" cy="10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つみ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5540" name="폭ᄇ2999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732" y="1009056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401836"/>
            <a:ext cx="843034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ハート 1"/>
          <p:cNvSpPr/>
          <p:nvPr/>
        </p:nvSpPr>
        <p:spPr>
          <a:xfrm>
            <a:off x="992560" y="3463213"/>
            <a:ext cx="3553092" cy="2520280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9863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Israel went into the midst of the sea, upon dry ground, while the waters stood like a wall upon each sid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897"/>
            <a:ext cx="10114163" cy="768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52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7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7/img/20170716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97" y="-423056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8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7/img/20170716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3" y="-2867747"/>
            <a:ext cx="21654800" cy="1371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801520" y="767360"/>
            <a:ext cx="52549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0" cap="none" spc="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カナンのち</a:t>
            </a:r>
            <a:endParaRPr lang="ja-JP" altLang="en-US" sz="8800" b="0" cap="none" spc="0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ce.ag-j.or.jp/guide/2017/img/20170716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250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815921" y="1410428"/>
            <a:ext cx="1378039" cy="2318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375079" y="1103335"/>
            <a:ext cx="259724" cy="14445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2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40</Words>
  <Application>Microsoft Office PowerPoint</Application>
  <PresentationFormat>A4 210 x 297 mm</PresentationFormat>
  <Paragraphs>10</Paragraphs>
  <Slides>29</Slides>
  <Notes>3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8" baseType="lpstr">
      <vt:lpstr>굴림</vt:lpstr>
      <vt:lpstr>HY헤드라인M</vt:lpstr>
      <vt:lpstr>Lucida Grande</vt:lpstr>
      <vt:lpstr>ＭＳ Ｐゴシック</vt:lpstr>
      <vt:lpstr>헤움호두까끼182</vt:lpstr>
      <vt:lpstr>Arial</vt:lpstr>
      <vt:lpstr>Calibri</vt:lpstr>
      <vt:lpstr>Calibri Light</vt:lpstr>
      <vt:lpstr>Office テーマ</vt:lpstr>
      <vt:lpstr>出エジプト　８話  せいどうのへび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ヨハネ３しょう１４~１６せつ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61</cp:revision>
  <dcterms:created xsi:type="dcterms:W3CDTF">2020-02-20T04:06:50Z</dcterms:created>
  <dcterms:modified xsi:type="dcterms:W3CDTF">2020-04-20T01:41:36Z</dcterms:modified>
</cp:coreProperties>
</file>